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17"/>
    <p:restoredTop sz="96405"/>
  </p:normalViewPr>
  <p:slideViewPr>
    <p:cSldViewPr snapToGrid="0" snapToObjects="1">
      <p:cViewPr varScale="1">
        <p:scale>
          <a:sx n="158" d="100"/>
          <a:sy n="158" d="100"/>
        </p:scale>
        <p:origin x="240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BEBF4-1FB9-1565-8D63-3C02A4B01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10731B-6F42-FCE9-5591-83C76377A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14965-02BB-D49C-9843-129B60579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A6C8-AD13-9642-8885-FD2544DDA8E2}" type="datetimeFigureOut">
              <a:rPr lang="en-US" smtClean="0"/>
              <a:t>4/17/26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1C9A8-6B23-13A3-3BF2-9F0904E53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4B90E-1BF5-74AA-DCE7-2F41BE5CD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CB2-BDE5-074F-838C-6DFE535D6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88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B28F-FD8F-D91B-3D04-F1E284AB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A8DA16-911A-C7A1-F46A-01F19EDD2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AA3B8-D609-FD2D-6F0D-AE861AA63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A6C8-AD13-9642-8885-FD2544DDA8E2}" type="datetimeFigureOut">
              <a:rPr lang="en-US" smtClean="0"/>
              <a:t>4/17/26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2123F-95C8-C516-9CB1-BDA5F10C7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73B08-CA2D-630E-AD8D-2E46099D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CB2-BDE5-074F-838C-6DFE535D6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C2D73C-B290-451A-A1F1-B82F267031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3BE7E-4FB2-EDA7-EE52-C866E91B75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36AD7-371E-2446-E3E5-E0A5F53CE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A6C8-AD13-9642-8885-FD2544DDA8E2}" type="datetimeFigureOut">
              <a:rPr lang="en-US" smtClean="0"/>
              <a:t>4/17/26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01940-2DBC-ADD4-3C81-2B37792C9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E7D58-C4DB-03E6-59E8-0F3AF2BBD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CB2-BDE5-074F-838C-6DFE535D6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3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20E2A-6FC9-E390-7A9A-4B800E88F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33501-4CCD-0011-2E48-CE1B14F1E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21061-AC1B-212E-775F-33594AC74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A6C8-AD13-9642-8885-FD2544DDA8E2}" type="datetimeFigureOut">
              <a:rPr lang="en-US" smtClean="0"/>
              <a:t>4/17/26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08179-338D-2F8D-519A-88E0BACA5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7C091-1D44-DEA7-DFAA-A70841ABB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CB2-BDE5-074F-838C-6DFE535D6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6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A77DB-88EF-2723-CAA2-41D8D3662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BAB49-C253-EBD5-878F-DB32DC08A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008B9-0801-BBDB-1EC1-43C393298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A6C8-AD13-9642-8885-FD2544DDA8E2}" type="datetimeFigureOut">
              <a:rPr lang="en-US" smtClean="0"/>
              <a:t>4/17/26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1BE82-CD1A-65C6-F13F-94EBED9C2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D3FD-80DF-0A2D-3949-E5AC82D1A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CB2-BDE5-074F-838C-6DFE535D6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70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84D81-FE27-19A5-2EFB-EB5745A07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B1E4A-0A42-4BD1-78A7-2E37CE9B70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77F33F-615C-6D4B-E7C3-EC3824845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EC4880-D293-87BA-5B55-3E38114B7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A6C8-AD13-9642-8885-FD2544DDA8E2}" type="datetimeFigureOut">
              <a:rPr lang="en-US" smtClean="0"/>
              <a:t>4/17/26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9311F-FFF5-D47C-AAF9-79357E952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6380E-E75B-E31F-45E6-B2B2AA6DD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CB2-BDE5-074F-838C-6DFE535D6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05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A7538-A2D1-4091-02FE-198AA41F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92520-8D05-07A1-00D6-192A30E0B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859EB-83CB-42FE-A609-22BBE30C2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7BDF20-8AE7-71AF-7529-9F128DA42B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DAC588-B5FF-7D05-B231-626359C85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5CA9B-4B0C-04BF-EC82-D528A2DC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A6C8-AD13-9642-8885-FD2544DDA8E2}" type="datetimeFigureOut">
              <a:rPr lang="en-US" smtClean="0"/>
              <a:t>4/17/26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F195D5-4741-E734-D95E-1C2DA3C89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9BEE13-C679-0A00-C030-2699ECE79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CB2-BDE5-074F-838C-6DFE535D6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75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DF24-B73A-746F-62FC-AECDC35FD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53494B-9469-C9F9-E39F-B0A9A7286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A6C8-AD13-9642-8885-FD2544DDA8E2}" type="datetimeFigureOut">
              <a:rPr lang="en-US" smtClean="0"/>
              <a:t>4/17/26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23EDFF-DD00-9A5A-A39B-945548693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584B22-4BA9-0963-E3D3-4C63C097F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CB2-BDE5-074F-838C-6DFE535D6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9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D81848-5E48-EECE-DBF9-35B13E284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A6C8-AD13-9642-8885-FD2544DDA8E2}" type="datetimeFigureOut">
              <a:rPr lang="en-US" smtClean="0"/>
              <a:t>4/17/26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E8505A-9578-1F7A-9CF6-43B17A10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89265-7598-FE9A-C4AC-DC38E8EEC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CB2-BDE5-074F-838C-6DFE535D6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3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53C75-2667-054B-2732-BFFEF365A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B9921-5682-E855-2F76-9CCA6BBF4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825EE-C22F-307A-5910-403D3E029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E7687E-F916-1B89-C9EB-51CFB7D33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A6C8-AD13-9642-8885-FD2544DDA8E2}" type="datetimeFigureOut">
              <a:rPr lang="en-US" smtClean="0"/>
              <a:t>4/17/26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CAD0F3-7C7B-74DE-E940-1511871EF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13C1C-5995-9428-E837-BD018750E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CB2-BDE5-074F-838C-6DFE535D6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27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574DA-6F75-6445-FBDC-90EFC4764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F4ADAF-1FE7-D91C-C945-6C050CEB58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FEC2D-AF03-CAB3-7D28-4A7878AC4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FBE41-E4BB-CEA5-BB74-0789B436B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A6C8-AD13-9642-8885-FD2544DDA8E2}" type="datetimeFigureOut">
              <a:rPr lang="en-US" smtClean="0"/>
              <a:t>4/17/26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1FEAC8-9A9E-2210-AB23-3F4AAA545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80EADC-840B-0651-FF81-A87FF0117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CB2-BDE5-074F-838C-6DFE535D6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89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D17B87-E50D-B902-D74C-241E6BC1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7FE33-1519-5D03-7B98-398CBCD8A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921D4-A9DB-98F2-7FA3-09E6E80B5C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CA6C8-AD13-9642-8885-FD2544DDA8E2}" type="datetimeFigureOut">
              <a:rPr lang="en-US" smtClean="0"/>
              <a:t>4/17/26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4C0A4-E18F-0735-F11D-3A28D03FA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2561-475E-C61A-FF6D-B24C9E0E8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3ECB2-BDE5-074F-838C-6DFE535D6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2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EA43193-74C6-8E21-4492-9FDBF0EBC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137" y="1369542"/>
            <a:ext cx="6425724" cy="1898232"/>
          </a:xfrm>
        </p:spPr>
        <p:txBody>
          <a:bodyPr>
            <a:normAutofit/>
          </a:bodyPr>
          <a:lstStyle/>
          <a:p>
            <a:pPr algn="l"/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5EA6CFF-9FE5-1D82-2462-7C34BF784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137" y="3286309"/>
            <a:ext cx="6047740" cy="1616643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Subtitle, date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385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6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Event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title</dc:title>
  <dc:creator>Microsoft Office User</dc:creator>
  <cp:lastModifiedBy>Microsoft Office User</cp:lastModifiedBy>
  <cp:revision>10</cp:revision>
  <dcterms:created xsi:type="dcterms:W3CDTF">2022-06-10T10:21:59Z</dcterms:created>
  <dcterms:modified xsi:type="dcterms:W3CDTF">2026-04-17T17:39:43Z</dcterms:modified>
</cp:coreProperties>
</file>